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337" r:id="rId4"/>
    <p:sldId id="354" r:id="rId5"/>
    <p:sldId id="368" r:id="rId6"/>
    <p:sldId id="370" r:id="rId7"/>
    <p:sldId id="372" r:id="rId8"/>
    <p:sldId id="373" r:id="rId9"/>
    <p:sldId id="369" r:id="rId10"/>
    <p:sldId id="378" r:id="rId11"/>
    <p:sldId id="377" r:id="rId12"/>
    <p:sldId id="380" r:id="rId13"/>
    <p:sldId id="374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7" d="100"/>
          <a:sy n="97" d="100"/>
        </p:scale>
        <p:origin x="108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693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94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皈依三寶之方法與利益（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48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皈依三寶之方法與利益</a:t>
              </a:r>
              <a:endParaRPr lang="en-US" altLang="zh-TW" sz="48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48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48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24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3FA02E-03F0-7BAF-B53E-4BEF6F12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629"/>
            <a:ext cx="12192000" cy="500474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DBF4F04-5DFD-333E-0C96-BED2919E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364" y="5451348"/>
            <a:ext cx="3266197" cy="3311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E6333BF-9455-012C-4ADD-6A5552EC3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192" y="2229916"/>
            <a:ext cx="632548" cy="3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EDADEA-C2D2-B586-67D7-9496D2AF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942"/>
            <a:ext cx="12192000" cy="57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4FB39B7-F265-5970-2CBC-9DDB3ED3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" y="87133"/>
            <a:ext cx="11199962" cy="61975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B14C74-FBF6-6BA3-F830-477604776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610" y="3726856"/>
            <a:ext cx="708759" cy="3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0DF0724-E61F-18D7-58AB-BA259861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126064"/>
            <a:ext cx="7163800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皈依三寶之方法與利益（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8F64AC-2E11-7BEE-1287-2B7758BE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5" y="729611"/>
            <a:ext cx="9721970" cy="56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5DD1C4E-4C46-7068-8DB9-7BCA2D08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" y="632831"/>
            <a:ext cx="11087425" cy="58283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9EEC243-5557-9FC8-7018-E99816C8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27" y="1360178"/>
            <a:ext cx="3036499" cy="4776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2F72BC-2581-36F1-3A5E-B6AEF3F7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53" y="4397414"/>
            <a:ext cx="3278037" cy="4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BA0AB0-1EB1-100E-767A-85B42D0B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822"/>
            <a:ext cx="12192000" cy="40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B7C4D5-561A-6366-4173-8AADB8C7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781"/>
            <a:ext cx="12192000" cy="45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6DAA7A-0771-3D8D-EC28-71F289F9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85"/>
            <a:ext cx="12192000" cy="62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8EC4F0B-6A99-7517-5FDC-04C532D7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170"/>
            <a:ext cx="12192000" cy="53016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463DCB-B797-185C-E188-D51B05C4F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37" y="4901043"/>
            <a:ext cx="1752083" cy="3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36501B-89F9-36AD-75EB-D721DBBB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833075"/>
            <a:ext cx="1194601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9628</TotalTime>
  <Words>101</Words>
  <Application>Microsoft Office PowerPoint</Application>
  <PresentationFormat>寬螢幕</PresentationFormat>
  <Paragraphs>21</Paragraphs>
  <Slides>14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481</cp:revision>
  <dcterms:created xsi:type="dcterms:W3CDTF">2023-08-17T10:12:34Z</dcterms:created>
  <dcterms:modified xsi:type="dcterms:W3CDTF">2023-11-08T10:45:04Z</dcterms:modified>
</cp:coreProperties>
</file>